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861" r:id="rId2"/>
    <p:sldId id="1196" r:id="rId3"/>
    <p:sldId id="1195" r:id="rId4"/>
    <p:sldId id="1194" r:id="rId5"/>
    <p:sldId id="1187" r:id="rId6"/>
    <p:sldId id="1192" r:id="rId7"/>
    <p:sldId id="1198" r:id="rId8"/>
    <p:sldId id="1183" r:id="rId9"/>
    <p:sldId id="1199" r:id="rId10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60" autoAdjust="0"/>
    <p:restoredTop sz="72697" autoAdjust="0"/>
  </p:normalViewPr>
  <p:slideViewPr>
    <p:cSldViewPr>
      <p:cViewPr varScale="1">
        <p:scale>
          <a:sx n="129" d="100"/>
          <a:sy n="129" d="100"/>
        </p:scale>
        <p:origin x="1024" y="19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5/14/22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294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257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060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9591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438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290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7098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552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maxpixel.net/Check-Sign-Green-Ok-Perfect-Good-Mark-Tick-Done-305245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 Timothy 3:1-16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saying is trustworthy:  If anyone aspires to the office of overseer, he desires a noble task.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Therefore an overseer must be above reproach, the husband of one wife, sober-minded, self-controlled, respectable, hospitable, able to teach,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not a drunkard, not violent but gentle, not quarrelsome, not a lover of money.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 must manage his own household well, with all dignity keeping his children submissive,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 if someone does not know how to manage his own household, how will he care for God’s church?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 must not be a recent convert, or he may become puffed up with conceit and fall into the condemnation of the devil.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Moreover, he must be well thought of by outsiders, so that he may not fall into disgrace, into a snare of the devil.</a:t>
            </a:r>
            <a:r>
              <a:rPr lang="en-AU" sz="2800" dirty="0">
                <a:solidFill>
                  <a:schemeClr val="bg1"/>
                </a:solidFill>
              </a:rPr>
              <a:t>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019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Deacons likewise must be dignified, not double-tongued, not addicted to much wine, not greedy for dishonest gain.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They must hold the mystery of the faith with a clear conscience.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let them also be tested first; then let them serve as deacons if they prove themselves blameless.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Their wives likewise must be dignified, not slanderers, but sober-minded, faithful in all things.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Let deacons each be the husband of one wife, managing their children and their own households well.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 those who serve well as deacons gain a good standing for themselves and also great confidence in the faith that is in Christ Jesus.</a:t>
            </a:r>
            <a:r>
              <a:rPr lang="en-AU" sz="2800" dirty="0">
                <a:solidFill>
                  <a:schemeClr val="bg1"/>
                </a:solidFill>
              </a:rPr>
              <a:t>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252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/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hope to come to you soon, but I am writing these things to you so that,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I delay, you may know how one ought to behave in the household of God, which is the church of the living God, a pillar and buttress of the truth.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Great indeed, we confess, is the mystery of godliness: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52400"/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He was manifested in the flesh,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203200"/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vindicated by the Spirit,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1200" indent="-203200"/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seen by angels,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proclaimed among the nations,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203200"/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believed on in the world,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taken up in glory.</a:t>
            </a:r>
            <a:r>
              <a:rPr lang="en-AU" sz="2800" dirty="0">
                <a:solidFill>
                  <a:schemeClr val="bg1"/>
                </a:solidFill>
              </a:rPr>
              <a:t>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830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Spiritual Maturity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358632" y="908031"/>
            <a:ext cx="5580112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church = Gathered community of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Living God dwells in the church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CAD1F3-8DC7-41D1-0CD8-9D559CB3E345}"/>
              </a:ext>
            </a:extLst>
          </p:cNvPr>
          <p:cNvSpPr txBox="1"/>
          <p:nvPr/>
        </p:nvSpPr>
        <p:spPr>
          <a:xfrm>
            <a:off x="-13920" y="577126"/>
            <a:ext cx="709228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Church is the household / dwelling place of God</a:t>
            </a:r>
          </a:p>
        </p:txBody>
      </p:sp>
    </p:spTree>
    <p:extLst>
      <p:ext uri="{BB962C8B-B14F-4D97-AF65-F5344CB8AC3E}">
        <p14:creationId xmlns:p14="http://schemas.microsoft.com/office/powerpoint/2010/main" val="373595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t Edmundsbury Cathedral, Suffolk">
            <a:extLst>
              <a:ext uri="{FF2B5EF4-FFF2-40B4-BE49-F238E27FC236}">
                <a16:creationId xmlns:a16="http://schemas.microsoft.com/office/drawing/2014/main" id="{596372C3-1B9F-2E17-3CDF-5CBB85B185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22" y="0"/>
            <a:ext cx="8615578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F101AC63-8254-75D9-AFF2-E42863CDB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0333"/>
            <a:ext cx="3911000" cy="5214667"/>
          </a:xfrm>
          <a:prstGeom prst="rect">
            <a:avLst/>
          </a:prstGeom>
          <a:noFill/>
          <a:effectLst>
            <a:outerShdw blurRad="299979" dist="38100" dir="18900000" sx="105000" sy="105000" algn="bl" rotWithShape="0">
              <a:prstClr val="black">
                <a:alpha val="9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581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Spiritual Maturity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358632" y="908031"/>
            <a:ext cx="5580112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church = Gathered community of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Living God dwells in the church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CAD1F3-8DC7-41D1-0CD8-9D559CB3E345}"/>
              </a:ext>
            </a:extLst>
          </p:cNvPr>
          <p:cNvSpPr txBox="1"/>
          <p:nvPr/>
        </p:nvSpPr>
        <p:spPr>
          <a:xfrm>
            <a:off x="-13920" y="577126"/>
            <a:ext cx="709228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Church is the household / dwelling place of God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5677FA-8E10-6205-11FA-2999E19C4B13}"/>
              </a:ext>
            </a:extLst>
          </p:cNvPr>
          <p:cNvSpPr txBox="1"/>
          <p:nvPr/>
        </p:nvSpPr>
        <p:spPr>
          <a:xfrm>
            <a:off x="-3760" y="1552486"/>
            <a:ext cx="824816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local church gathering are </a:t>
            </a:r>
            <a:r>
              <a:rPr lang="en-AU" sz="2000" dirty="0">
                <a:solidFill>
                  <a:srgbClr val="FFFF00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a pillar and buttress of the truth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0C55BBA-1824-521D-1FD5-09C85C305419}"/>
              </a:ext>
            </a:extLst>
          </p:cNvPr>
          <p:cNvSpPr txBox="1"/>
          <p:nvPr/>
        </p:nvSpPr>
        <p:spPr>
          <a:xfrm>
            <a:off x="450072" y="1924031"/>
            <a:ext cx="869392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has done everything needed for us to be saved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church holds up what God has already done, to make it known to the world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proclaim the Gospel...  AND we live it.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56BB25-2C37-48A0-1C2E-F96351359AF2}"/>
              </a:ext>
            </a:extLst>
          </p:cNvPr>
          <p:cNvSpPr txBox="1"/>
          <p:nvPr/>
        </p:nvSpPr>
        <p:spPr>
          <a:xfrm>
            <a:off x="1331640" y="2891165"/>
            <a:ext cx="4997648" cy="707886"/>
          </a:xfrm>
          <a:prstGeom prst="rect">
            <a:avLst/>
          </a:prstGeom>
          <a:noFill/>
          <a:ln w="127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Living God is living inside of us, As we mature as Christians, we reflect Christ in us.</a:t>
            </a:r>
            <a:endParaRPr lang="en-AU" sz="2000" dirty="0">
              <a:solidFill>
                <a:srgbClr val="FFFF00"/>
              </a:solidFill>
              <a:latin typeface="Comic Sans MS" panose="030F09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639705-A5F1-62AA-3E9C-0AF9754A2B4F}"/>
              </a:ext>
            </a:extLst>
          </p:cNvPr>
          <p:cNvSpPr txBox="1"/>
          <p:nvPr/>
        </p:nvSpPr>
        <p:spPr>
          <a:xfrm>
            <a:off x="6400" y="3726726"/>
            <a:ext cx="824816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1</a:t>
            </a:r>
            <a:r>
              <a:rPr lang="en-AU" sz="2000" baseline="30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Generation of the Christian church had an established leadership</a:t>
            </a:r>
            <a:endParaRPr lang="en-AU" sz="2000" dirty="0">
              <a:solidFill>
                <a:srgbClr val="FFFF00"/>
              </a:solidFill>
              <a:latin typeface="Comic Sans MS" panose="030F09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C49162-1CEC-74C8-A4B5-FF26D75EDF67}"/>
              </a:ext>
            </a:extLst>
          </p:cNvPr>
          <p:cNvSpPr txBox="1"/>
          <p:nvPr/>
        </p:nvSpPr>
        <p:spPr>
          <a:xfrm>
            <a:off x="33512" y="4077951"/>
            <a:ext cx="910408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episkopos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Overseer / Guardian / Bishop  (Recognised local office of spiritual oversight)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presbyteros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Elder  (appointed to local spiritual oversight)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diakonos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Servant / Deacon  (Recognised local office of practical service)</a:t>
            </a:r>
          </a:p>
        </p:txBody>
      </p:sp>
    </p:spTree>
    <p:extLst>
      <p:ext uri="{BB962C8B-B14F-4D97-AF65-F5344CB8AC3E}">
        <p14:creationId xmlns:p14="http://schemas.microsoft.com/office/powerpoint/2010/main" val="338122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  <p:bldP spid="7" grpId="0" animBg="1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9453652F-39B8-6540-EDA9-6F12EBCE1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757939"/>
              </p:ext>
            </p:extLst>
          </p:nvPr>
        </p:nvGraphicFramePr>
        <p:xfrm>
          <a:off x="395536" y="35092"/>
          <a:ext cx="7710011" cy="5401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5755">
                  <a:extLst>
                    <a:ext uri="{9D8B030D-6E8A-4147-A177-3AD203B41FA5}">
                      <a16:colId xmlns:a16="http://schemas.microsoft.com/office/drawing/2014/main" val="4221359937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55426155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138897798"/>
                    </a:ext>
                  </a:extLst>
                </a:gridCol>
              </a:tblGrid>
              <a:tr h="37263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Overseer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chemeClr val="tx1"/>
                          </a:solidFill>
                        </a:rPr>
                        <a:t>Deacon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45242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r>
                        <a:rPr lang="en-AU" sz="1600" dirty="0"/>
                        <a:t>above reproach / tested &amp; proved blameless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476140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r>
                        <a:rPr lang="en-AU" sz="1600" dirty="0"/>
                        <a:t>husband of one wife (Monogamy)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401918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r>
                        <a:rPr lang="en-AU" sz="1600" dirty="0"/>
                        <a:t>sober-minded  /  self-controlled  /  respectable  /  dignified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16939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r>
                        <a:rPr lang="en-AU" sz="1600" dirty="0"/>
                        <a:t>hospitable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965218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r>
                        <a:rPr lang="en-AU" sz="1600" dirty="0"/>
                        <a:t>able to teach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094679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r>
                        <a:rPr lang="en-AU" sz="1600" dirty="0"/>
                        <a:t>not a drunk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885149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r>
                        <a:rPr lang="en-AU" sz="1600" dirty="0"/>
                        <a:t>not violent;  but gentle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759306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r>
                        <a:rPr lang="en-AU" sz="1600" dirty="0"/>
                        <a:t>not quarrelsome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676476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r>
                        <a:rPr lang="en-AU" sz="1600" dirty="0"/>
                        <a:t>not greedy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010071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r>
                        <a:rPr lang="en-AU" sz="1600" dirty="0"/>
                        <a:t>obedient children /  manage own household 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687285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r>
                        <a:rPr lang="en-AU" sz="1600" dirty="0"/>
                        <a:t>not a recent convert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648905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r>
                        <a:rPr lang="en-AU" sz="1600" dirty="0"/>
                        <a:t>well thought of by non-Christians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173314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r>
                        <a:rPr lang="en-AU" sz="1600" dirty="0"/>
                        <a:t>not double-tongued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488534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r>
                        <a:rPr lang="en-AU" sz="1600" dirty="0"/>
                        <a:t>hold the mystery of faith with a clear conscience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405905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r>
                        <a:rPr lang="en-AU" sz="1600" dirty="0"/>
                        <a:t>dignified wives (not slanderers, sober minded, faithful)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230574"/>
                  </a:ext>
                </a:extLst>
              </a:tr>
            </a:tbl>
          </a:graphicData>
        </a:graphic>
      </p:graphicFrame>
      <p:pic>
        <p:nvPicPr>
          <p:cNvPr id="6" name="Picture 5" descr="Free photo Check Sign Green Ok Perfect Good Mark Tick Done - Max Pixel">
            <a:extLst>
              <a:ext uri="{FF2B5EF4-FFF2-40B4-BE49-F238E27FC236}">
                <a16:creationId xmlns:a16="http://schemas.microsoft.com/office/drawing/2014/main" id="{7335850E-69C2-1B16-A1BB-3F69903B03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300192" y="410342"/>
            <a:ext cx="336014" cy="311364"/>
          </a:xfrm>
          <a:prstGeom prst="rect">
            <a:avLst/>
          </a:prstGeom>
        </p:spPr>
      </p:pic>
      <p:pic>
        <p:nvPicPr>
          <p:cNvPr id="25" name="Picture 24" descr="Free photo Check Sign Green Ok Perfect Good Mark Tick Done - Max Pixel">
            <a:extLst>
              <a:ext uri="{FF2B5EF4-FFF2-40B4-BE49-F238E27FC236}">
                <a16:creationId xmlns:a16="http://schemas.microsoft.com/office/drawing/2014/main" id="{1F49DADB-ABF9-27D5-7B27-562A7D4DBA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300192" y="712742"/>
            <a:ext cx="336014" cy="311364"/>
          </a:xfrm>
          <a:prstGeom prst="rect">
            <a:avLst/>
          </a:prstGeom>
        </p:spPr>
      </p:pic>
      <p:pic>
        <p:nvPicPr>
          <p:cNvPr id="26" name="Picture 25" descr="Free photo Check Sign Green Ok Perfect Good Mark Tick Done - Max Pixel">
            <a:extLst>
              <a:ext uri="{FF2B5EF4-FFF2-40B4-BE49-F238E27FC236}">
                <a16:creationId xmlns:a16="http://schemas.microsoft.com/office/drawing/2014/main" id="{FA4DD71A-D213-199A-91AB-3997194B8D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300192" y="1058342"/>
            <a:ext cx="336014" cy="311364"/>
          </a:xfrm>
          <a:prstGeom prst="rect">
            <a:avLst/>
          </a:prstGeom>
        </p:spPr>
      </p:pic>
      <p:pic>
        <p:nvPicPr>
          <p:cNvPr id="27" name="Picture 26" descr="Free photo Check Sign Green Ok Perfect Good Mark Tick Done - Max Pixel">
            <a:extLst>
              <a:ext uri="{FF2B5EF4-FFF2-40B4-BE49-F238E27FC236}">
                <a16:creationId xmlns:a16="http://schemas.microsoft.com/office/drawing/2014/main" id="{45762496-067C-61A2-C1EB-AC7F48308F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300192" y="1411142"/>
            <a:ext cx="336014" cy="311364"/>
          </a:xfrm>
          <a:prstGeom prst="rect">
            <a:avLst/>
          </a:prstGeom>
        </p:spPr>
      </p:pic>
      <p:pic>
        <p:nvPicPr>
          <p:cNvPr id="28" name="Picture 27" descr="Free photo Check Sign Green Ok Perfect Good Mark Tick Done - Max Pixel">
            <a:extLst>
              <a:ext uri="{FF2B5EF4-FFF2-40B4-BE49-F238E27FC236}">
                <a16:creationId xmlns:a16="http://schemas.microsoft.com/office/drawing/2014/main" id="{B266CA29-2F2C-432B-FF04-CEBB36D0CA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300192" y="1713542"/>
            <a:ext cx="336014" cy="311364"/>
          </a:xfrm>
          <a:prstGeom prst="rect">
            <a:avLst/>
          </a:prstGeom>
        </p:spPr>
      </p:pic>
      <p:pic>
        <p:nvPicPr>
          <p:cNvPr id="29" name="Picture 28" descr="Free photo Check Sign Green Ok Perfect Good Mark Tick Done - Max Pixel">
            <a:extLst>
              <a:ext uri="{FF2B5EF4-FFF2-40B4-BE49-F238E27FC236}">
                <a16:creationId xmlns:a16="http://schemas.microsoft.com/office/drawing/2014/main" id="{9DD2BEDB-615D-B203-3AA4-5EF0151BD2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300192" y="4084058"/>
            <a:ext cx="336014" cy="311364"/>
          </a:xfrm>
          <a:prstGeom prst="rect">
            <a:avLst/>
          </a:prstGeom>
        </p:spPr>
      </p:pic>
      <p:pic>
        <p:nvPicPr>
          <p:cNvPr id="30" name="Picture 29" descr="Free photo Check Sign Green Ok Perfect Good Mark Tick Done - Max Pixel">
            <a:extLst>
              <a:ext uri="{FF2B5EF4-FFF2-40B4-BE49-F238E27FC236}">
                <a16:creationId xmlns:a16="http://schemas.microsoft.com/office/drawing/2014/main" id="{4BB43E3B-1CF2-31F5-CBA0-F771E6C3EC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380312" y="1099594"/>
            <a:ext cx="336014" cy="311364"/>
          </a:xfrm>
          <a:prstGeom prst="rect">
            <a:avLst/>
          </a:prstGeom>
        </p:spPr>
      </p:pic>
      <p:pic>
        <p:nvPicPr>
          <p:cNvPr id="31" name="Picture 30" descr="Free photo Check Sign Green Ok Perfect Good Mark Tick Done - Max Pixel">
            <a:extLst>
              <a:ext uri="{FF2B5EF4-FFF2-40B4-BE49-F238E27FC236}">
                <a16:creationId xmlns:a16="http://schemas.microsoft.com/office/drawing/2014/main" id="{C015CB73-8DAC-5346-58A9-6822F8B2E2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300192" y="2080742"/>
            <a:ext cx="336014" cy="311364"/>
          </a:xfrm>
          <a:prstGeom prst="rect">
            <a:avLst/>
          </a:prstGeom>
        </p:spPr>
      </p:pic>
      <p:pic>
        <p:nvPicPr>
          <p:cNvPr id="32" name="Picture 31" descr="Free photo Check Sign Green Ok Perfect Good Mark Tick Done - Max Pixel">
            <a:extLst>
              <a:ext uri="{FF2B5EF4-FFF2-40B4-BE49-F238E27FC236}">
                <a16:creationId xmlns:a16="http://schemas.microsoft.com/office/drawing/2014/main" id="{CF831FBB-18EC-F179-EA77-039918B2FE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380312" y="2107594"/>
            <a:ext cx="336014" cy="311364"/>
          </a:xfrm>
          <a:prstGeom prst="rect">
            <a:avLst/>
          </a:prstGeom>
        </p:spPr>
      </p:pic>
      <p:pic>
        <p:nvPicPr>
          <p:cNvPr id="33" name="Picture 32" descr="Free photo Check Sign Green Ok Perfect Good Mark Tick Done - Max Pixel">
            <a:extLst>
              <a:ext uri="{FF2B5EF4-FFF2-40B4-BE49-F238E27FC236}">
                <a16:creationId xmlns:a16="http://schemas.microsoft.com/office/drawing/2014/main" id="{57E40963-88DF-F852-4791-C999729B5F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380312" y="4476394"/>
            <a:ext cx="336014" cy="311364"/>
          </a:xfrm>
          <a:prstGeom prst="rect">
            <a:avLst/>
          </a:prstGeom>
        </p:spPr>
      </p:pic>
      <p:pic>
        <p:nvPicPr>
          <p:cNvPr id="34" name="Picture 33" descr="Free photo Check Sign Green Ok Perfect Good Mark Tick Done - Max Pixel">
            <a:extLst>
              <a:ext uri="{FF2B5EF4-FFF2-40B4-BE49-F238E27FC236}">
                <a16:creationId xmlns:a16="http://schemas.microsoft.com/office/drawing/2014/main" id="{B17004DA-E68A-14CD-0084-811E086990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380312" y="3129994"/>
            <a:ext cx="336014" cy="311364"/>
          </a:xfrm>
          <a:prstGeom prst="rect">
            <a:avLst/>
          </a:prstGeom>
        </p:spPr>
      </p:pic>
      <p:pic>
        <p:nvPicPr>
          <p:cNvPr id="35" name="Picture 34" descr="Free photo Check Sign Green Ok Perfect Good Mark Tick Done - Max Pixel">
            <a:extLst>
              <a:ext uri="{FF2B5EF4-FFF2-40B4-BE49-F238E27FC236}">
                <a16:creationId xmlns:a16="http://schemas.microsoft.com/office/drawing/2014/main" id="{A598D40A-0B0B-E291-2FBF-F5013C5C4B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300192" y="2404742"/>
            <a:ext cx="336014" cy="311364"/>
          </a:xfrm>
          <a:prstGeom prst="rect">
            <a:avLst/>
          </a:prstGeom>
        </p:spPr>
      </p:pic>
      <p:pic>
        <p:nvPicPr>
          <p:cNvPr id="36" name="Picture 35" descr="Free photo Check Sign Green Ok Perfect Good Mark Tick Done - Max Pixel">
            <a:extLst>
              <a:ext uri="{FF2B5EF4-FFF2-40B4-BE49-F238E27FC236}">
                <a16:creationId xmlns:a16="http://schemas.microsoft.com/office/drawing/2014/main" id="{99F69930-F372-1CC6-862D-9264DED787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300192" y="2743142"/>
            <a:ext cx="336014" cy="311364"/>
          </a:xfrm>
          <a:prstGeom prst="rect">
            <a:avLst/>
          </a:prstGeom>
        </p:spPr>
      </p:pic>
      <p:pic>
        <p:nvPicPr>
          <p:cNvPr id="37" name="Picture 36" descr="Free photo Check Sign Green Ok Perfect Good Mark Tick Done - Max Pixel">
            <a:extLst>
              <a:ext uri="{FF2B5EF4-FFF2-40B4-BE49-F238E27FC236}">
                <a16:creationId xmlns:a16="http://schemas.microsoft.com/office/drawing/2014/main" id="{E5386249-1933-F54D-5385-9A1A09388B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300192" y="3059942"/>
            <a:ext cx="336014" cy="311364"/>
          </a:xfrm>
          <a:prstGeom prst="rect">
            <a:avLst/>
          </a:prstGeom>
        </p:spPr>
      </p:pic>
      <p:pic>
        <p:nvPicPr>
          <p:cNvPr id="38" name="Picture 37" descr="Free photo Check Sign Green Ok Perfect Good Mark Tick Done - Max Pixel">
            <a:extLst>
              <a:ext uri="{FF2B5EF4-FFF2-40B4-BE49-F238E27FC236}">
                <a16:creationId xmlns:a16="http://schemas.microsoft.com/office/drawing/2014/main" id="{59FE95BF-2684-5194-178A-EB07E9A06B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300192" y="3434342"/>
            <a:ext cx="336014" cy="311364"/>
          </a:xfrm>
          <a:prstGeom prst="rect">
            <a:avLst/>
          </a:prstGeom>
        </p:spPr>
      </p:pic>
      <p:pic>
        <p:nvPicPr>
          <p:cNvPr id="39" name="Picture 38" descr="Free photo Check Sign Green Ok Perfect Good Mark Tick Done - Max Pixel">
            <a:extLst>
              <a:ext uri="{FF2B5EF4-FFF2-40B4-BE49-F238E27FC236}">
                <a16:creationId xmlns:a16="http://schemas.microsoft.com/office/drawing/2014/main" id="{892A8EC4-FE2C-4CE9-2D6F-61168A3FB0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300192" y="3743942"/>
            <a:ext cx="336014" cy="311364"/>
          </a:xfrm>
          <a:prstGeom prst="rect">
            <a:avLst/>
          </a:prstGeom>
        </p:spPr>
      </p:pic>
      <p:pic>
        <p:nvPicPr>
          <p:cNvPr id="40" name="Picture 39" descr="Free photo Check Sign Green Ok Perfect Good Mark Tick Done - Max Pixel">
            <a:extLst>
              <a:ext uri="{FF2B5EF4-FFF2-40B4-BE49-F238E27FC236}">
                <a16:creationId xmlns:a16="http://schemas.microsoft.com/office/drawing/2014/main" id="{E08DC23A-3E69-1C29-1B6F-3420A54E4B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380312" y="4785994"/>
            <a:ext cx="336014" cy="311364"/>
          </a:xfrm>
          <a:prstGeom prst="rect">
            <a:avLst/>
          </a:prstGeom>
        </p:spPr>
      </p:pic>
      <p:pic>
        <p:nvPicPr>
          <p:cNvPr id="41" name="Picture 40" descr="Free photo Check Sign Green Ok Perfect Good Mark Tick Done - Max Pixel">
            <a:extLst>
              <a:ext uri="{FF2B5EF4-FFF2-40B4-BE49-F238E27FC236}">
                <a16:creationId xmlns:a16="http://schemas.microsoft.com/office/drawing/2014/main" id="{31F62E3D-0037-88F1-A531-DF91C3B76E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380312" y="5124394"/>
            <a:ext cx="336014" cy="311364"/>
          </a:xfrm>
          <a:prstGeom prst="rect">
            <a:avLst/>
          </a:prstGeom>
        </p:spPr>
      </p:pic>
      <p:pic>
        <p:nvPicPr>
          <p:cNvPr id="42" name="Picture 41" descr="Free photo Check Sign Green Ok Perfect Good Mark Tick Done - Max Pixel">
            <a:extLst>
              <a:ext uri="{FF2B5EF4-FFF2-40B4-BE49-F238E27FC236}">
                <a16:creationId xmlns:a16="http://schemas.microsoft.com/office/drawing/2014/main" id="{B7ED9936-6332-55BD-CF85-CE99FDB6A6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380312" y="753994"/>
            <a:ext cx="336014" cy="311364"/>
          </a:xfrm>
          <a:prstGeom prst="rect">
            <a:avLst/>
          </a:prstGeom>
        </p:spPr>
      </p:pic>
      <p:pic>
        <p:nvPicPr>
          <p:cNvPr id="43" name="Picture 42" descr="Free photo Check Sign Green Ok Perfect Good Mark Tick Done - Max Pixel">
            <a:extLst>
              <a:ext uri="{FF2B5EF4-FFF2-40B4-BE49-F238E27FC236}">
                <a16:creationId xmlns:a16="http://schemas.microsoft.com/office/drawing/2014/main" id="{FEF22339-A51C-E99F-D303-EF612851C3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380312" y="3453994"/>
            <a:ext cx="336014" cy="311364"/>
          </a:xfrm>
          <a:prstGeom prst="rect">
            <a:avLst/>
          </a:prstGeom>
        </p:spPr>
      </p:pic>
      <p:pic>
        <p:nvPicPr>
          <p:cNvPr id="44" name="Picture 43" descr="Free photo Check Sign Green Ok Perfect Good Mark Tick Done - Max Pixel">
            <a:extLst>
              <a:ext uri="{FF2B5EF4-FFF2-40B4-BE49-F238E27FC236}">
                <a16:creationId xmlns:a16="http://schemas.microsoft.com/office/drawing/2014/main" id="{55D68E99-3D08-1144-BB25-3500E34B9B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380312" y="415594"/>
            <a:ext cx="336014" cy="311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670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/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hope to come to you soon, but I am writing these things to you so that,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I delay, you may know how one ought to behave in the household of God, which is the church of the living God, a pillar and buttress of the truth.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Great indeed, we confess, is the mystery of godliness: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52400"/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He was manifested in the flesh,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203200"/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vindicated by the Spirit,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1200" indent="-203200"/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seen by angels,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proclaimed among the nations,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203200"/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believed on in the world,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taken up in glory.</a:t>
            </a:r>
            <a:r>
              <a:rPr lang="en-AU" sz="2800" dirty="0">
                <a:solidFill>
                  <a:schemeClr val="bg1"/>
                </a:solidFill>
              </a:rPr>
              <a:t> </a:t>
            </a:r>
            <a:endParaRPr lang="en-AU" sz="25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46268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147892</TotalTime>
  <Words>758</Words>
  <Application>Microsoft Macintosh PowerPoint</Application>
  <PresentationFormat>On-screen Show (16:10)</PresentationFormat>
  <Paragraphs>67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2386</cp:revision>
  <cp:lastPrinted>2022-05-13T22:39:23Z</cp:lastPrinted>
  <dcterms:created xsi:type="dcterms:W3CDTF">2016-11-04T06:28:01Z</dcterms:created>
  <dcterms:modified xsi:type="dcterms:W3CDTF">2022-05-13T22:44:16Z</dcterms:modified>
</cp:coreProperties>
</file>